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20104100" cy="11309350"/>
  <p:notesSz cx="20104100" cy="1130935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/Relationships>
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5205" y="452374"/>
            <a:ext cx="18093690" cy="18094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8"/>
            <a:ext cx="20104099" cy="1130851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20104098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20104098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20104099" cy="1130855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9" cy="1130855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2024-08-30T08:08:45Z</dcterms:created>
  <dcterms:modified xsi:type="dcterms:W3CDTF">2024-08-30T08:08:45Z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2024-08-30T00:00:00Z</vt:filetime>
  </property>
  <property fmtid="{D5CDD505-2E9C-101B-9397-08002B2CF9AE}" pid="3" name="Producer">
    <vt:lpwstr>3-Heights(TM) PDF Security Shell 4.8.25.2 (http://www.pdf-tools.com)</vt:lpwstr>
  </property>
</Properties>
</file>